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2" r:id="rId4"/>
    <p:sldId id="270" r:id="rId5"/>
    <p:sldId id="275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68" r:id="rId15"/>
    <p:sldId id="269" r:id="rId16"/>
    <p:sldId id="257" r:id="rId17"/>
    <p:sldId id="259" r:id="rId18"/>
    <p:sldId id="260" r:id="rId19"/>
    <p:sldId id="271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545" autoAdjust="0"/>
    <p:restoredTop sz="94660"/>
  </p:normalViewPr>
  <p:slideViewPr>
    <p:cSldViewPr snapToGrid="0">
      <p:cViewPr>
        <p:scale>
          <a:sx n="110" d="100"/>
          <a:sy n="110" d="100"/>
        </p:scale>
        <p:origin x="137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xengineer.com/css-specificity-avoid-important-css/#why-avoid-!importan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aleksandrhovhannisyan.com/blog/62-5-percent-font-size-trick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ass-lang.com/documentation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css-tricks.com/how-css-selectors-work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EB75-7D90-DB09-E392-937DADBE4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1E280-B925-442B-B64E-2603214AF4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43932-7BFC-34C5-0F21-02B42303B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076" y="605564"/>
            <a:ext cx="829733" cy="8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20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BD66-E10D-A260-1AFA-C5725E6A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font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FCA0C-7A29-4B77-61A8-DED2889D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98" name="Picture 2" descr="How to Add Custom Local Fonts in Next.js ? - GeeksforGeeks">
            <a:extLst>
              <a:ext uri="{FF2B5EF4-FFF2-40B4-BE49-F238E27FC236}">
                <a16:creationId xmlns:a16="http://schemas.microsoft.com/office/drawing/2014/main" id="{C591A78C-41B7-20EC-80BB-36F128FF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813" y="2237757"/>
            <a:ext cx="5412635" cy="421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230633-5B0F-C49A-2C92-867800288BBA}"/>
              </a:ext>
            </a:extLst>
          </p:cNvPr>
          <p:cNvSpPr txBox="1"/>
          <p:nvPr/>
        </p:nvSpPr>
        <p:spPr>
          <a:xfrm>
            <a:off x="9115697" y="6336267"/>
            <a:ext cx="307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Browse Fonts - Google 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1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05EA-679F-44E2-BDC2-78A8370D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ttF?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382E0-07B0-4E99-EF95-C06F57727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134" y="2953451"/>
            <a:ext cx="7277731" cy="2133785"/>
          </a:xfrm>
        </p:spPr>
      </p:pic>
    </p:spTree>
    <p:extLst>
      <p:ext uri="{BB962C8B-B14F-4D97-AF65-F5344CB8AC3E}">
        <p14:creationId xmlns:p14="http://schemas.microsoft.com/office/powerpoint/2010/main" val="44069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6C95-A588-DA2C-3C7C-B47DC323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!important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1BE7E7-0D78-AF93-D5E6-6487B0D12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584" y="3132908"/>
            <a:ext cx="8038831" cy="118654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4973F3-A996-0E87-0BB5-7F249648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A282B-5848-BDEC-8143-B637B51A3694}"/>
              </a:ext>
            </a:extLst>
          </p:cNvPr>
          <p:cNvSpPr txBox="1"/>
          <p:nvPr/>
        </p:nvSpPr>
        <p:spPr>
          <a:xfrm>
            <a:off x="5982788" y="6336267"/>
            <a:ext cx="6178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CSS !important: Don't Use It. Do This Instead – UX Engineer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5D7F-9CB1-4E0A-DA2C-3C2173A3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Font-size: $$$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6AD6-512E-28A0-CDCB-E60F6AFC5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093927"/>
          </a:xfrm>
        </p:spPr>
        <p:txBody>
          <a:bodyPr/>
          <a:lstStyle/>
          <a:p>
            <a:r>
              <a:rPr lang="en-US" dirty="0"/>
              <a:t>Why the browser's default font size is 16px?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2B14B-3829-3A30-D5EE-0F3E8DB3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8954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5D7F-9CB1-4E0A-DA2C-3C2173A3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Font-size: 62.5%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6AD6-512E-28A0-CDCB-E60F6AFC5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902338"/>
          </a:xfrm>
        </p:spPr>
        <p:txBody>
          <a:bodyPr/>
          <a:lstStyle/>
          <a:p>
            <a:r>
              <a:rPr lang="en-US" dirty="0"/>
              <a:t>What does happen when we set font size : 10px?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3E498-E5B5-30C6-149D-3D562902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9626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5D7F-9CB1-4E0A-DA2C-3C2173A3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Font-size: 62.5%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6AD6-512E-28A0-CDCB-E60F6AFC5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763001"/>
          </a:xfrm>
        </p:spPr>
        <p:txBody>
          <a:bodyPr/>
          <a:lstStyle/>
          <a:p>
            <a:r>
              <a:rPr lang="en-US" dirty="0"/>
              <a:t>Why not 6.25%?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5F3F1-38E9-875C-2BDA-C4FB2CC3E9EB}"/>
              </a:ext>
            </a:extLst>
          </p:cNvPr>
          <p:cNvSpPr txBox="1"/>
          <p:nvPr/>
        </p:nvSpPr>
        <p:spPr>
          <a:xfrm>
            <a:off x="6764866" y="6323339"/>
            <a:ext cx="5181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The 62.5% Font Size Trick | Aleksandr Hovhannisyan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53BB6-1C05-6F07-ED15-C92FAF4E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11850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3795-AA52-E8C2-583F-12A46E2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with superpowers</a:t>
            </a:r>
          </a:p>
        </p:txBody>
      </p:sp>
      <p:pic>
        <p:nvPicPr>
          <p:cNvPr id="1026" name="Picture 2" descr="Sass (style sheet language) - Wikipedia">
            <a:extLst>
              <a:ext uri="{FF2B5EF4-FFF2-40B4-BE49-F238E27FC236}">
                <a16:creationId xmlns:a16="http://schemas.microsoft.com/office/drawing/2014/main" id="{FCE74F19-64F5-1DDC-96D4-CB0D14BF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439" y="2836726"/>
            <a:ext cx="2863121" cy="214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D9C48-B08B-57AD-C28D-2A166062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99803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19B-E498-B595-3E36-A9085102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of the ways…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B0B17-48E6-E8F8-C3DC-1D5F7E21B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596" y="2023533"/>
            <a:ext cx="6712807" cy="454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61E8B-982F-E3E4-5DC9-3C7D34C6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5093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16AC-CE06-1127-499D-53A220E6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1304D-D298-1A29-B8FD-2CAFA367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577F-516F-278E-3FB2-02823010D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3" y="2926052"/>
            <a:ext cx="2005253" cy="393747"/>
          </a:xfrm>
        </p:spPr>
        <p:txBody>
          <a:bodyPr/>
          <a:lstStyle/>
          <a:p>
            <a:r>
              <a:rPr lang="en-US" dirty="0"/>
              <a:t>SASS in CSS!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14E3D-F23A-3537-0A68-643CDCFFB70A}"/>
              </a:ext>
            </a:extLst>
          </p:cNvPr>
          <p:cNvSpPr txBox="1"/>
          <p:nvPr/>
        </p:nvSpPr>
        <p:spPr>
          <a:xfrm>
            <a:off x="8424333" y="6368534"/>
            <a:ext cx="3767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Sass: Documentation (sass-lang.com)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2FE851-FE9D-39D9-C039-6799CC0A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14" y="3555921"/>
            <a:ext cx="9449619" cy="18289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5AF386-2DF7-B045-7D62-E17E5F42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08572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DB0E-CA33-605D-4DE6-0F8DC969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SASS!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71597-6ADD-F0FA-74E0-93A763C92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"/>
          <a:stretch/>
        </p:blipFill>
        <p:spPr>
          <a:xfrm>
            <a:off x="7304417" y="2131422"/>
            <a:ext cx="3288847" cy="4059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22C1E6-8864-3A1B-48C0-C05289EB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659" y="2131422"/>
            <a:ext cx="3357924" cy="406726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1F28ACE-1CE1-E589-C1D1-AD3EB5467221}"/>
              </a:ext>
            </a:extLst>
          </p:cNvPr>
          <p:cNvSpPr/>
          <p:nvPr/>
        </p:nvSpPr>
        <p:spPr>
          <a:xfrm>
            <a:off x="5113867" y="3724965"/>
            <a:ext cx="1964266" cy="8720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244B03-39EF-415A-A9C0-31CF44F64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0208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FCED-5F7E-03E1-5AF8-7459A70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QA</a:t>
            </a:r>
          </a:p>
        </p:txBody>
      </p:sp>
      <p:pic>
        <p:nvPicPr>
          <p:cNvPr id="2054" name="Picture 6" descr="Leading Questions in Surveys - SmartSurvey">
            <a:extLst>
              <a:ext uri="{FF2B5EF4-FFF2-40B4-BE49-F238E27FC236}">
                <a16:creationId xmlns:a16="http://schemas.microsoft.com/office/drawing/2014/main" id="{A9A6D93C-24D1-3E61-D16D-E941F73E8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067" y="1137181"/>
            <a:ext cx="6019800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B42AC-9B22-A7DA-D25A-316103B9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826" y="722314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13609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SS -CSS - iFunny">
            <a:extLst>
              <a:ext uri="{FF2B5EF4-FFF2-40B4-BE49-F238E27FC236}">
                <a16:creationId xmlns:a16="http://schemas.microsoft.com/office/drawing/2014/main" id="{3B72CA08-767D-0CB6-BCA6-417333D84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681D8-174A-4E0D-C072-736CA244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45" y="857713"/>
            <a:ext cx="4842109" cy="54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5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33BB-F74D-88D7-2E27-AC904414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1163950"/>
            <a:ext cx="6161626" cy="554039"/>
          </a:xfrm>
        </p:spPr>
        <p:txBody>
          <a:bodyPr/>
          <a:lstStyle/>
          <a:p>
            <a:r>
              <a:rPr lang="en-US" dirty="0"/>
              <a:t>Improve your CSS skill</a:t>
            </a:r>
          </a:p>
        </p:txBody>
      </p:sp>
      <p:sp>
        <p:nvSpPr>
          <p:cNvPr id="5" name="AutoShape 4" descr="Feelings about CSS... 🙆🤦‍♀️🤷">
            <a:extLst>
              <a:ext uri="{FF2B5EF4-FFF2-40B4-BE49-F238E27FC236}">
                <a16:creationId xmlns:a16="http://schemas.microsoft.com/office/drawing/2014/main" id="{89EEBCE0-0586-3865-C801-84E5DDBCC7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Success with CSS. Writing great CSS is an often… | by Jo Franchetti |  Samsung Internet Developers | Medium">
            <a:extLst>
              <a:ext uri="{FF2B5EF4-FFF2-40B4-BE49-F238E27FC236}">
                <a16:creationId xmlns:a16="http://schemas.microsoft.com/office/drawing/2014/main" id="{92C9F610-0C07-7A9D-0C45-FC1267CB38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986FF3-32D4-1B18-1FC8-E99A34E6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214" y="2500034"/>
            <a:ext cx="4740051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C19B-F62F-002D-28F4-6323D6C8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Availability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3E5E4F-08C6-1D1A-2A97-D7DFCDF49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513" y="601663"/>
            <a:ext cx="8781799" cy="42037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874DC-05D8-5D18-0196-76AF73590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Can I use... Support tables for HTML5, CSS3, </a:t>
            </a:r>
            <a:r>
              <a:rPr lang="en-US" dirty="0" err="1">
                <a:hlinkClick r:id="rId3"/>
              </a:rPr>
              <a:t>etc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E4BF0-44C8-E3D9-4D18-F9E41930E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077" y="601663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0002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EBCD-C27F-C84F-F87A-6B50ED54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843C7-4E19-BCFC-E87A-3618518FD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code better?</a:t>
            </a:r>
          </a:p>
        </p:txBody>
      </p:sp>
    </p:spTree>
    <p:extLst>
      <p:ext uri="{BB962C8B-B14F-4D97-AF65-F5344CB8AC3E}">
        <p14:creationId xmlns:p14="http://schemas.microsoft.com/office/powerpoint/2010/main" val="361199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F693-FF76-6012-B4B6-7F728888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41461-3757-B26C-EC57-C69167C89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3771" y="2417762"/>
            <a:ext cx="3024823" cy="536005"/>
          </a:xfrm>
        </p:spPr>
        <p:txBody>
          <a:bodyPr/>
          <a:lstStyle/>
          <a:p>
            <a:r>
              <a:rPr lang="en-US" dirty="0"/>
              <a:t>SASS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1A21F-41F6-E339-1F4C-2F31939EF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47577" y="3040995"/>
            <a:ext cx="1796995" cy="553373"/>
          </a:xfrm>
        </p:spPr>
        <p:txBody>
          <a:bodyPr/>
          <a:lstStyle/>
          <a:p>
            <a:r>
              <a:rPr lang="en-US" dirty="0"/>
              <a:t>Less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12A787A-CABC-4C00-DA85-F2243E8C46B5}"/>
              </a:ext>
            </a:extLst>
          </p:cNvPr>
          <p:cNvSpPr txBox="1">
            <a:spLocks/>
          </p:cNvSpPr>
          <p:nvPr/>
        </p:nvSpPr>
        <p:spPr>
          <a:xfrm>
            <a:off x="9605178" y="4189545"/>
            <a:ext cx="1882485" cy="553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Stylus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ACECBC-A991-1768-6851-3CC9DD98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6E662-86DD-B476-D183-BC02C677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9" y="3033836"/>
            <a:ext cx="3596438" cy="2027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199F6B-3DE7-C436-5FEB-E89D8243A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27" y="3697357"/>
            <a:ext cx="3776603" cy="19645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A847DC-A381-DBDB-1F19-157B40DF1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190" y="4809353"/>
            <a:ext cx="3402619" cy="17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8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C3B3-AF2A-1186-A802-B0D0B716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7E9C-76EC-A61C-13D9-DBA0EA75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  <a:p>
            <a:r>
              <a:rPr lang="en-US" dirty="0"/>
              <a:t>Foundation</a:t>
            </a:r>
          </a:p>
          <a:p>
            <a:r>
              <a:rPr lang="en-US" dirty="0"/>
              <a:t>Tailwind</a:t>
            </a:r>
          </a:p>
          <a:p>
            <a:r>
              <a:rPr lang="en-US" dirty="0"/>
              <a:t>Bulma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98D97-1D9B-D3C2-6B8F-213CD347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5FF339-7F5A-A788-1D87-C5EF177B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47" y="1870416"/>
            <a:ext cx="3325152" cy="1789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61649-E3A6-3481-683E-722167BA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308" y="2403653"/>
            <a:ext cx="3597137" cy="1999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E803EB-F02E-72C6-1DC7-77896381F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556" y="4268673"/>
            <a:ext cx="4389120" cy="1887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7B1088-65D3-574A-9FE8-56CFE3260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809" y="4706127"/>
            <a:ext cx="4196620" cy="19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9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0345-4EC8-B202-1418-E95480B1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CSS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E9147F-DD38-43E3-F557-EAAC4CE0E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943" y="2084917"/>
            <a:ext cx="5193786" cy="242560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6486F-9F2C-4D70-C096-35F8A82C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3DEAD-22B9-4CF3-A15A-71E808B2F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633" y="3641186"/>
            <a:ext cx="5010666" cy="2522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C32F4-19CD-07B4-CD23-729883A06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51" y="2194560"/>
            <a:ext cx="3923755" cy="43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1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305F-6C33-34B7-7478-7BC8665A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 id’s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BBA8F-E20C-F460-1159-7C96DFAB5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DRY !!!!</a:t>
            </a:r>
          </a:p>
          <a:p>
            <a:r>
              <a:rPr lang="en-US" dirty="0"/>
              <a:t>Combine selectors</a:t>
            </a:r>
          </a:p>
          <a:p>
            <a:r>
              <a:rPr lang="en-US" dirty="0"/>
              <a:t>Remove extra selectors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20408-D942-56F3-A9C2-06409F0A2531}"/>
              </a:ext>
            </a:extLst>
          </p:cNvPr>
          <p:cNvSpPr txBox="1"/>
          <p:nvPr/>
        </p:nvSpPr>
        <p:spPr>
          <a:xfrm>
            <a:off x="5173133" y="6323339"/>
            <a:ext cx="7018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Beginner Concepts: How CSS Selectors Work | CSS-Tricks - CSS-Tricks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3A5DB-F66D-F095-0B57-42BC659C8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7" y="5875866"/>
            <a:ext cx="829733" cy="829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7728370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762</TotalTime>
  <Words>157</Words>
  <Application>Microsoft Office PowerPoint</Application>
  <PresentationFormat>Widescreen</PresentationFormat>
  <Paragraphs>42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Gill Sans MT</vt:lpstr>
      <vt:lpstr>Wingdings 2</vt:lpstr>
      <vt:lpstr>Dividend</vt:lpstr>
      <vt:lpstr>Advanced</vt:lpstr>
      <vt:lpstr>QA</vt:lpstr>
      <vt:lpstr>Improve your CSS skill</vt:lpstr>
      <vt:lpstr>Availability</vt:lpstr>
      <vt:lpstr>best practice</vt:lpstr>
      <vt:lpstr>Preprocessors</vt:lpstr>
      <vt:lpstr>CSS frameworks</vt:lpstr>
      <vt:lpstr>Reset CSS </vt:lpstr>
      <vt:lpstr>Classes vs id’s</vt:lpstr>
      <vt:lpstr>Import font</vt:lpstr>
      <vt:lpstr>Why ttF?</vt:lpstr>
      <vt:lpstr>No !important</vt:lpstr>
      <vt:lpstr>Font-size: $$$</vt:lpstr>
      <vt:lpstr>Font-size: 62.5%</vt:lpstr>
      <vt:lpstr>Font-size: 62.5%</vt:lpstr>
      <vt:lpstr>CSS with superpowers</vt:lpstr>
      <vt:lpstr>One of the ways…</vt:lpstr>
      <vt:lpstr>SASS</vt:lpstr>
      <vt:lpstr>Let’s practice SASS!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</dc:title>
  <dc:creator>Parna Asadi</dc:creator>
  <cp:lastModifiedBy>Parna Asadi</cp:lastModifiedBy>
  <cp:revision>2</cp:revision>
  <dcterms:created xsi:type="dcterms:W3CDTF">2023-08-08T17:44:49Z</dcterms:created>
  <dcterms:modified xsi:type="dcterms:W3CDTF">2023-08-09T06:27:07Z</dcterms:modified>
</cp:coreProperties>
</file>